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55DE62-06DB-459B-9F4C-5AAD7C1B99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B864B9B-53BD-40B4-A9B7-643D38AF9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4C0C20-8E27-4ED3-853E-5138486C1E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273508-154C-47F8-A524-DDA7D28B8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9F5044-BED9-4DAF-A548-71EC13447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09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4C322C-8224-4053-BC92-4391C291C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1300B58-599F-45EA-889C-22CE580B5F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A70DC-11FE-4C83-8FA8-A4E1B36033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3068E8-6413-46CC-B84C-9DDB65AD0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8E8ADE-822D-48D2-AAC5-229A9FDCA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15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2AB89DB-48AE-4A1E-9CE3-E9A4992803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3197F1-8A04-4A06-8DE7-B672C60E62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DD2B58-D1FC-44A9-BD29-16B208FA8C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1E621C-0AE9-4C50-B7EB-032203F6F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03F79A-87C8-4C27-8B57-22E7D2DCC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72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9D8A89-42F7-4C53-88CA-958A5ADB9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81637C-D7EB-4E7A-AC9F-05A631123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53B689-701C-47ED-B2AA-2A79A4808D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2F708B-0C63-43B2-B41E-95ECDC479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A913E0-6CFE-44EC-BA80-F43B1C304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28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D8E8C0-88C6-40BD-B681-EF336D9C9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06F9C-000F-4C1B-B42A-09C2380EB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CB7E02-09CE-4B04-8F04-DC3805CBC5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852A6F-A821-4B2D-A6EF-FB24DDD6E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C68AC0-FA37-47F8-8448-487B87E37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50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C5CDC0-596C-46B0-8AA3-27B2A9D54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D0BF3C-528C-4673-9397-D9D53B3DDE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302A0EA-AC77-44BA-8DB1-CBEB76DED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FF9CDE-6B35-4A96-B068-B57A0DC869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26A06D-B685-4DEA-97AB-547FD3C6E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0AB0EE-1F04-4713-98A9-78ADFF877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314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D93E37-C9F4-4EBA-9769-810AB3E17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F0ABDC-AEC5-4059-AC3E-B830A8411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A6C2258-5E61-4BB9-84D3-AA1D2DF78F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D06A27C-9E65-4422-82B0-DE1E96B531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1E987BC-D391-46EE-97EC-05FB1AEB20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FB654A8-143B-492C-8BFA-E48538E1D2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2766992-FDD4-4849-93C1-C8D553F0B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54A310D-56AA-4B67-BA5A-D3C3241AF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86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D6A1E4-7A09-42D9-B543-C7F9DF150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B94CE39-2799-4CE4-9485-F4D8441944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0DF2A2-218C-453D-9041-0B51CF51B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775BFB-93F9-4DA9-AD0B-2D1A63B55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88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13D751-442D-4FB7-831F-53E0A965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9CB8703-D5DD-41DA-9743-439E3F0D9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FD761E-F14D-4FDA-848F-645AC9B98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48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81718B-BA8C-4EEB-B94B-42B080875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CCC875-D1C5-4535-B16C-C59E75E33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939036-D977-4716-8E72-B7DCEDC084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DD8480-EA8B-49CA-AE3E-48DB7055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6011EE-C8F4-4CAC-B33F-479FB0F88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3EE312-B8D5-4C08-8202-23EEC5860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3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E5D3C7-2D64-4D01-8CC0-FAF68B0D8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33C958F-5F35-4DEE-B99C-378AED0D4D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1A3A4F5-EAA7-4A4B-8B0F-1D47347D2B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07608D-EAF6-4879-A761-B57977CACE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EB0023-6C38-4552-B04C-235CADAD7073}" type="datetimeFigureOut">
              <a:rPr lang="fr-FR" smtClean="0"/>
              <a:t>24/03/2023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BB96B7F-3BB2-4AF7-AF7E-E56CC7144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1B9468-2F43-4AB2-8D6B-891E6D568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D29D74-CD1B-4957-9D99-6CBAFF54E0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68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D6509FF-DE2E-4EF5-A56E-AA0EC551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8A0796-D589-4096-9124-77D5D2A4B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FB43A2-A977-4AC9-91D8-0B79E50983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9928121-39ED-4044-BC81-FE33E0CB77C2}"/>
              </a:ext>
            </a:extLst>
          </p:cNvPr>
          <p:cNvSpPr txBox="1"/>
          <p:nvPr userDrawn="1"/>
        </p:nvSpPr>
        <p:spPr>
          <a:xfrm>
            <a:off x="838200" y="6356350"/>
            <a:ext cx="2480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VLT 23_01_Découverte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642F697-897B-4CD4-BECF-7CDA326E1BE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641" y="6356350"/>
            <a:ext cx="460159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7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A866F6-4685-45E0-A9A4-D93300485D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01_Découverte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6C04EC-9A14-4545-A482-B03450ECA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690" y="3605697"/>
            <a:ext cx="506862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33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5E223E-441C-4AC2-A1DA-176487B93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just"/>
            <a:r>
              <a:rPr lang="fr-FR" sz="3600" dirty="0"/>
              <a:t>Créer la bible gros œuvre avec le fichier .doc fourni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2041644" cy="2880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112" y="1690688"/>
            <a:ext cx="3790451" cy="288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6832" y="1690688"/>
            <a:ext cx="4196968" cy="288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2546" y="3656151"/>
            <a:ext cx="3792807" cy="2880000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5791200" y="2430464"/>
            <a:ext cx="1047750" cy="165600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5791200" y="2216151"/>
            <a:ext cx="1047750" cy="165099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4929845" y="4302401"/>
            <a:ext cx="1714713" cy="520563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>
            <a:off x="7645400" y="1765300"/>
            <a:ext cx="1466850" cy="184150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433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507130-ACEB-46A9-8BA0-3160728B7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685443" cy="1325563"/>
          </a:xfrm>
        </p:spPr>
        <p:txBody>
          <a:bodyPr>
            <a:normAutofit/>
          </a:bodyPr>
          <a:lstStyle/>
          <a:p>
            <a:pPr lvl="0" algn="just"/>
            <a:r>
              <a:rPr lang="fr-FR" sz="3600" dirty="0"/>
              <a:t>Créer votre affaire sous la forme : « date année scolaire » « initiales » « numéro affaire »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243" y="1812866"/>
            <a:ext cx="458159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59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507130-ACEB-46A9-8BA0-3160728B7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3600" dirty="0"/>
              <a:t>Importer le fichier IFC et créer les plans de niveaux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35329"/>
            <a:ext cx="4792092" cy="288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043" y="2435329"/>
            <a:ext cx="376672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567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just"/>
            <a:r>
              <a:rPr lang="fr-FR" sz="3600" dirty="0"/>
              <a:t>Renseigner l’ensemble des ouvrages présents dans la maquette IFC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B44C535-749A-4EE9-A946-2DFF740C3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755" y="1989000"/>
            <a:ext cx="5316923" cy="288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CCE0454-FCAC-45F6-BA02-73585BB47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178" y="1989000"/>
            <a:ext cx="379280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493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F0E981-2FA7-4C6C-BDB3-17FF53356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810" y="365125"/>
            <a:ext cx="11027884" cy="1325563"/>
          </a:xfrm>
        </p:spPr>
        <p:txBody>
          <a:bodyPr>
            <a:noAutofit/>
          </a:bodyPr>
          <a:lstStyle/>
          <a:p>
            <a:r>
              <a:rPr lang="fr-FR" sz="3600" dirty="0"/>
              <a:t>Importer le style fourni dans l’onglet « Editions » du logiciel</a:t>
            </a:r>
            <a:br>
              <a:rPr lang="fr-FR" sz="3600" dirty="0"/>
            </a:br>
            <a:r>
              <a:rPr lang="fr-FR" sz="3600" dirty="0"/>
              <a:t>Exporter votre quantitatif au format XLS et au format PDF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E9AF6A2-697C-469A-A124-4BA33541A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64396"/>
            <a:ext cx="2870601" cy="216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BFD5E0B-4C62-4161-986D-ACA1CDB08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3978000"/>
            <a:ext cx="2870601" cy="216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AB9871A-792C-4EE2-BDA1-F1A726DD0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3114" y="2284396"/>
            <a:ext cx="2173893" cy="288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BE2D8CB-D600-40DD-A6E2-C2BD4C7B40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1382" y="2284396"/>
            <a:ext cx="319630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26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557A1D-27B4-44FE-9B35-5A7D6BB95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3600" dirty="0"/>
              <a:t>Vérifier deux des quantités trouvées par calcul, en ajoutant un onglet à votre fichier XLS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DD274B8-6FBD-40B6-9FB8-429A2B114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7810" y="1989000"/>
            <a:ext cx="437638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757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93</Words>
  <Application>Microsoft Office PowerPoint</Application>
  <PresentationFormat>Grand écran</PresentationFormat>
  <Paragraphs>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01_Découverte</vt:lpstr>
      <vt:lpstr>Créer la bible gros œuvre avec le fichier .doc fourni</vt:lpstr>
      <vt:lpstr>Créer votre affaire sous la forme : « date année scolaire » « initiales » « numéro affaire »</vt:lpstr>
      <vt:lpstr>Importer le fichier IFC et créer les plans de niveaux</vt:lpstr>
      <vt:lpstr>Renseigner l’ensemble des ouvrages présents dans la maquette IFC</vt:lpstr>
      <vt:lpstr>Importer le style fourni dans l’onglet « Editions » du logiciel Exporter votre quantitatif au format XLS et au format PDF</vt:lpstr>
      <vt:lpstr>Vérifier deux des quantités trouvées par calcul, en ajoutant un onglet à votre fichier XLS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TD_ATTIC+_01_Découverte</dc:title>
  <dc:creator>Veronique LE TIEC</dc:creator>
  <cp:lastModifiedBy>Veronique LE TIEC</cp:lastModifiedBy>
  <cp:revision>17</cp:revision>
  <dcterms:created xsi:type="dcterms:W3CDTF">2023-01-11T09:38:17Z</dcterms:created>
  <dcterms:modified xsi:type="dcterms:W3CDTF">2023-03-24T08:48:55Z</dcterms:modified>
</cp:coreProperties>
</file>